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63" r:id="rId2"/>
    <p:sldId id="264" r:id="rId3"/>
    <p:sldId id="275" r:id="rId4"/>
    <p:sldId id="274" r:id="rId5"/>
    <p:sldId id="282" r:id="rId6"/>
    <p:sldId id="283" r:id="rId7"/>
    <p:sldId id="284" r:id="rId8"/>
    <p:sldId id="268" r:id="rId9"/>
    <p:sldId id="285" r:id="rId10"/>
    <p:sldId id="286" r:id="rId11"/>
    <p:sldId id="287" r:id="rId12"/>
    <p:sldId id="288" r:id="rId13"/>
    <p:sldId id="289" r:id="rId14"/>
    <p:sldId id="290" r:id="rId15"/>
    <p:sldId id="291" r:id="rId16"/>
    <p:sldId id="292" r:id="rId17"/>
    <p:sldId id="262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46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1BDAE4-D940-45B7-B9AF-647550CAF996}" type="datetimeFigureOut">
              <a:rPr lang="en-IN" smtClean="0"/>
              <a:pPr/>
              <a:t>22-12-2020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E9709D-57E6-4C65-A4DB-A31D050FF375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779189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0A0A-6D42-46CD-ADC8-4C6142510DD1}" type="datetimeFigureOut">
              <a:rPr lang="en-IN" smtClean="0"/>
              <a:pPr/>
              <a:t>22-12-2020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BE39F-8D18-4148-B098-FD7B5B01D0D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66158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0A0A-6D42-46CD-ADC8-4C6142510DD1}" type="datetimeFigureOut">
              <a:rPr lang="en-IN" smtClean="0"/>
              <a:pPr/>
              <a:t>22-12-2020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BE39F-8D18-4148-B098-FD7B5B01D0D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92523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0A0A-6D42-46CD-ADC8-4C6142510DD1}" type="datetimeFigureOut">
              <a:rPr lang="en-IN" smtClean="0"/>
              <a:pPr/>
              <a:t>22-12-2020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BE39F-8D18-4148-B098-FD7B5B01D0D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34613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0A0A-6D42-46CD-ADC8-4C6142510DD1}" type="datetimeFigureOut">
              <a:rPr lang="en-IN" smtClean="0"/>
              <a:pPr/>
              <a:t>22-12-2020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BE39F-8D18-4148-B098-FD7B5B01D0D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97121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0A0A-6D42-46CD-ADC8-4C6142510DD1}" type="datetimeFigureOut">
              <a:rPr lang="en-IN" smtClean="0"/>
              <a:pPr/>
              <a:t>22-12-2020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BE39F-8D18-4148-B098-FD7B5B01D0D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62693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0A0A-6D42-46CD-ADC8-4C6142510DD1}" type="datetimeFigureOut">
              <a:rPr lang="en-IN" smtClean="0"/>
              <a:pPr/>
              <a:t>22-12-2020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BE39F-8D18-4148-B098-FD7B5B01D0D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81315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0A0A-6D42-46CD-ADC8-4C6142510DD1}" type="datetimeFigureOut">
              <a:rPr lang="en-IN" smtClean="0"/>
              <a:pPr/>
              <a:t>22-12-2020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BE39F-8D18-4148-B098-FD7B5B01D0D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3919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0A0A-6D42-46CD-ADC8-4C6142510DD1}" type="datetimeFigureOut">
              <a:rPr lang="en-IN" smtClean="0"/>
              <a:pPr/>
              <a:t>22-12-2020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BE39F-8D18-4148-B098-FD7B5B01D0D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13757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0A0A-6D42-46CD-ADC8-4C6142510DD1}" type="datetimeFigureOut">
              <a:rPr lang="en-IN" smtClean="0"/>
              <a:pPr/>
              <a:t>22-12-2020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BE39F-8D18-4148-B098-FD7B5B01D0D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17742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0A0A-6D42-46CD-ADC8-4C6142510DD1}" type="datetimeFigureOut">
              <a:rPr lang="en-IN" smtClean="0"/>
              <a:pPr/>
              <a:t>22-12-2020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BE39F-8D18-4148-B098-FD7B5B01D0D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34155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0A0A-6D42-46CD-ADC8-4C6142510DD1}" type="datetimeFigureOut">
              <a:rPr lang="en-IN" smtClean="0"/>
              <a:pPr/>
              <a:t>22-12-2020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BE39F-8D18-4148-B098-FD7B5B01D0D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35841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C80A0A-6D42-46CD-ADC8-4C6142510DD1}" type="datetimeFigureOut">
              <a:rPr lang="en-IN" smtClean="0"/>
              <a:pPr/>
              <a:t>22-12-2020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CBE39F-8D18-4148-B098-FD7B5B01D0D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6625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8807F47-1BF8-4AC3-B10B-F7CDE0D1D800}"/>
              </a:ext>
            </a:extLst>
          </p:cNvPr>
          <p:cNvSpPr txBox="1"/>
          <p:nvPr/>
        </p:nvSpPr>
        <p:spPr>
          <a:xfrm>
            <a:off x="2423603" y="4270160"/>
            <a:ext cx="4447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dirty="0" smtClean="0">
                <a:solidFill>
                  <a:schemeClr val="accent1">
                    <a:lumMod val="50000"/>
                  </a:schemeClr>
                </a:solidFill>
                <a:latin typeface="Montserrat Medium" panose="00000600000000000000" pitchFamily="50" charset="0"/>
              </a:rPr>
              <a:t>November 15 – December 14</a:t>
            </a:r>
            <a:endParaRPr lang="en-IN" dirty="0">
              <a:solidFill>
                <a:schemeClr val="accent1">
                  <a:lumMod val="50000"/>
                </a:schemeClr>
              </a:solidFill>
              <a:latin typeface="Montserrat Medium" panose="00000600000000000000" pitchFamily="50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D05776E-796A-488B-9327-5C0F7E1DAC2E}"/>
              </a:ext>
            </a:extLst>
          </p:cNvPr>
          <p:cNvSpPr txBox="1"/>
          <p:nvPr/>
        </p:nvSpPr>
        <p:spPr>
          <a:xfrm>
            <a:off x="1100831" y="3693111"/>
            <a:ext cx="70932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400" dirty="0">
                <a:solidFill>
                  <a:schemeClr val="accent1">
                    <a:lumMod val="50000"/>
                  </a:schemeClr>
                </a:solidFill>
                <a:latin typeface="Montserrat ExtraBold" panose="00000900000000000000" pitchFamily="50" charset="0"/>
              </a:rPr>
              <a:t>Creative &amp; Content Communication Work </a:t>
            </a:r>
          </a:p>
        </p:txBody>
      </p:sp>
    </p:spTree>
    <p:extLst>
      <p:ext uri="{BB962C8B-B14F-4D97-AF65-F5344CB8AC3E}">
        <p14:creationId xmlns:p14="http://schemas.microsoft.com/office/powerpoint/2010/main" val="23595023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45059" y="1765839"/>
            <a:ext cx="3522576" cy="3519136"/>
          </a:xfrm>
          <a:prstGeom prst="rect">
            <a:avLst/>
          </a:prstGeom>
          <a:noFill/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8801" y="609191"/>
            <a:ext cx="3525331" cy="35253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068426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46779" y="1765839"/>
            <a:ext cx="3519136" cy="3519136"/>
          </a:xfrm>
          <a:prstGeom prst="rect">
            <a:avLst/>
          </a:prstGeom>
          <a:noFill/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8801" y="609191"/>
            <a:ext cx="3525331" cy="35253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186776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59F77E9A-974A-4B40-93B4-778929C7B3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202" y="2439789"/>
            <a:ext cx="2920753" cy="19022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2D76148D-F639-465C-A3D4-C896719D6E4E}"/>
              </a:ext>
            </a:extLst>
          </p:cNvPr>
          <p:cNvSpPr txBox="1"/>
          <p:nvPr/>
        </p:nvSpPr>
        <p:spPr>
          <a:xfrm>
            <a:off x="0" y="2839015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1"/>
                </a:solidFill>
              </a:rPr>
              <a:t>Articles on the subject of rich Handicrafts </a:t>
            </a:r>
            <a:r>
              <a:rPr lang="en-US" sz="2800" b="1" dirty="0" smtClean="0">
                <a:solidFill>
                  <a:schemeClr val="accent1"/>
                </a:solidFill>
              </a:rPr>
              <a:t>&amp;</a:t>
            </a:r>
          </a:p>
          <a:p>
            <a:pPr algn="ctr"/>
            <a:r>
              <a:rPr lang="en-US" sz="2800" b="1" dirty="0" smtClean="0">
                <a:solidFill>
                  <a:schemeClr val="accent1"/>
                </a:solidFill>
              </a:rPr>
              <a:t>Handloom </a:t>
            </a:r>
            <a:r>
              <a:rPr lang="en-US" sz="2800" b="1" dirty="0">
                <a:solidFill>
                  <a:schemeClr val="accent1"/>
                </a:solidFill>
              </a:rPr>
              <a:t>Heritage of </a:t>
            </a:r>
            <a:r>
              <a:rPr lang="en-US" sz="2800" b="1" dirty="0" smtClean="0">
                <a:solidFill>
                  <a:schemeClr val="accent1"/>
                </a:solidFill>
              </a:rPr>
              <a:t>Gujarat</a:t>
            </a:r>
            <a:endParaRPr lang="en-IN" sz="2800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0CC86032-6054-4A11-94E7-721AA9B8C8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705" y="4048558"/>
            <a:ext cx="2920753" cy="190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8424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741" y="444138"/>
            <a:ext cx="3950128" cy="511193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2421" y="444138"/>
            <a:ext cx="3950127" cy="5111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1582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741" y="444138"/>
            <a:ext cx="3950127" cy="511193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2421" y="444138"/>
            <a:ext cx="3950127" cy="5111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9577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638" y="444138"/>
            <a:ext cx="3614334" cy="511193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0317" y="444138"/>
            <a:ext cx="3614334" cy="5111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3210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638" y="444138"/>
            <a:ext cx="3614334" cy="5111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4354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4DB6BFB-0703-4064-B23D-AFCC0B1BA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0752" y="2836804"/>
            <a:ext cx="3302494" cy="994172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2A466B"/>
                </a:solidFill>
                <a:latin typeface="+mn-lt"/>
              </a:rPr>
              <a:t>Thank You</a:t>
            </a:r>
            <a:endParaRPr lang="en-IN" b="1" dirty="0">
              <a:solidFill>
                <a:srgbClr val="2A466B"/>
              </a:solidFill>
              <a:latin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9AF0EED-0D1D-41D0-9ED0-832C0372BE4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238780"/>
            <a:ext cx="2920753" cy="19022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AD1E71C-C1E8-470E-A877-C2C1FDD627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247" y="3238780"/>
            <a:ext cx="2920753" cy="190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0392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59F77E9A-974A-4B40-93B4-778929C7B3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202" y="2439789"/>
            <a:ext cx="2920753" cy="19022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2D76148D-F639-465C-A3D4-C896719D6E4E}"/>
              </a:ext>
            </a:extLst>
          </p:cNvPr>
          <p:cNvSpPr txBox="1"/>
          <p:nvPr/>
        </p:nvSpPr>
        <p:spPr>
          <a:xfrm>
            <a:off x="3231475" y="2630009"/>
            <a:ext cx="285860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800" b="1" dirty="0">
                <a:solidFill>
                  <a:schemeClr val="accent1"/>
                </a:solidFill>
              </a:rPr>
              <a:t>Graphics</a:t>
            </a:r>
            <a:r>
              <a:rPr lang="en-IN" sz="4800" b="1" dirty="0"/>
              <a:t> </a:t>
            </a:r>
          </a:p>
          <a:p>
            <a:r>
              <a:rPr lang="en-IN" sz="32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            Creative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0CC86032-6054-4A11-94E7-721AA9B8C8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705" y="4048558"/>
            <a:ext cx="2920753" cy="190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9643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45059" y="1764119"/>
            <a:ext cx="3522577" cy="3522577"/>
          </a:xfrm>
          <a:prstGeom prst="rect">
            <a:avLst/>
          </a:prstGeom>
          <a:noFill/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7423" y="607813"/>
            <a:ext cx="3528088" cy="35280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818641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43682" y="1762742"/>
            <a:ext cx="3525332" cy="3525332"/>
          </a:xfrm>
          <a:prstGeom prst="rect">
            <a:avLst/>
          </a:prstGeom>
          <a:noFill/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7423" y="607813"/>
            <a:ext cx="3528088" cy="35280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818641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43682" y="1764119"/>
            <a:ext cx="3525332" cy="3522577"/>
          </a:xfrm>
          <a:prstGeom prst="rect">
            <a:avLst/>
          </a:prstGeom>
          <a:noFill/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7423" y="607813"/>
            <a:ext cx="3528088" cy="35280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460725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45059" y="1764119"/>
            <a:ext cx="3522577" cy="3522577"/>
          </a:xfrm>
          <a:prstGeom prst="rect">
            <a:avLst/>
          </a:prstGeom>
          <a:noFill/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7423" y="609191"/>
            <a:ext cx="3528088" cy="35253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911933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78561" y="1122996"/>
            <a:ext cx="3525331" cy="35253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704363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59F77E9A-974A-4B40-93B4-778929C7B3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202" y="2439789"/>
            <a:ext cx="2920753" cy="19022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2D76148D-F639-465C-A3D4-C896719D6E4E}"/>
              </a:ext>
            </a:extLst>
          </p:cNvPr>
          <p:cNvSpPr txBox="1"/>
          <p:nvPr/>
        </p:nvSpPr>
        <p:spPr>
          <a:xfrm>
            <a:off x="3231475" y="2630009"/>
            <a:ext cx="285860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800" b="1" dirty="0" smtClean="0">
                <a:solidFill>
                  <a:schemeClr val="accent1"/>
                </a:solidFill>
              </a:rPr>
              <a:t>Christmas</a:t>
            </a:r>
            <a:endParaRPr lang="en-IN" sz="4800" b="1" dirty="0"/>
          </a:p>
          <a:p>
            <a:r>
              <a:rPr lang="en-IN" sz="32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            Creative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0CC86032-6054-4A11-94E7-721AA9B8C8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705" y="4048558"/>
            <a:ext cx="2920753" cy="190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7392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45059" y="1765839"/>
            <a:ext cx="3522577" cy="3519136"/>
          </a:xfrm>
          <a:prstGeom prst="rect">
            <a:avLst/>
          </a:prstGeom>
          <a:noFill/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8801" y="609191"/>
            <a:ext cx="3525331" cy="35253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395009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408</TotalTime>
  <Words>30</Words>
  <Application>Microsoft Office PowerPoint</Application>
  <PresentationFormat>On-screen Show (4:3)</PresentationFormat>
  <Paragraphs>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Montserrat ExtraBold</vt:lpstr>
      <vt:lpstr>Montserrat Medium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inspiron 5482</dc:creator>
  <cp:lastModifiedBy>Windows User</cp:lastModifiedBy>
  <cp:revision>92</cp:revision>
  <dcterms:created xsi:type="dcterms:W3CDTF">2020-07-17T09:01:42Z</dcterms:created>
  <dcterms:modified xsi:type="dcterms:W3CDTF">2020-12-22T09:02:45Z</dcterms:modified>
</cp:coreProperties>
</file>