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4" r:id="rId1"/>
  </p:sldMasterIdLst>
  <p:sldIdLst>
    <p:sldId id="256" r:id="rId2"/>
    <p:sldId id="280" r:id="rId3"/>
    <p:sldId id="275" r:id="rId4"/>
    <p:sldId id="262" r:id="rId5"/>
    <p:sldId id="274" r:id="rId6"/>
    <p:sldId id="276" r:id="rId7"/>
    <p:sldId id="279" r:id="rId8"/>
    <p:sldId id="277" r:id="rId9"/>
    <p:sldId id="278" r:id="rId10"/>
    <p:sldId id="273" r:id="rId11"/>
  </p:sldIdLst>
  <p:sldSz cx="18288000" cy="10287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51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2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" y="-6976"/>
            <a:ext cx="18288000" cy="609502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92053" y="8376022"/>
            <a:ext cx="6742530" cy="34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20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05400" y="6933129"/>
            <a:ext cx="8117510" cy="40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r>
              <a:rPr lang="en-US" sz="4400" spc="300" dirty="0">
                <a:solidFill>
                  <a:srgbClr val="20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SOCIAL MEDIA 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3" y="8899647"/>
            <a:ext cx="2083830" cy="663453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638800" y="7570207"/>
            <a:ext cx="6742530" cy="348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dirty="0">
                <a:solidFill>
                  <a:srgbClr val="201F1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January 15 to February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>
            <a:off x="0" y="0"/>
            <a:ext cx="18516600" cy="10287000"/>
          </a:xfrm>
          <a:prstGeom prst="rect">
            <a:avLst/>
          </a:prstGeom>
          <a:solidFill>
            <a:srgbClr val="EFEFEF"/>
          </a:solidFill>
        </p:spPr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8724900"/>
            <a:ext cx="2092085" cy="6660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4791" y="4076700"/>
            <a:ext cx="5727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609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0" y="1562100"/>
            <a:ext cx="5763429" cy="64008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67800" y="1562100"/>
            <a:ext cx="8229600" cy="66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BACB88-0872-47D2-8433-D608EC190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3" t="14814" r="38334" b="43705"/>
          <a:stretch/>
        </p:blipFill>
        <p:spPr>
          <a:xfrm>
            <a:off x="762000" y="1790700"/>
            <a:ext cx="7162800" cy="5715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9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9486900"/>
            <a:ext cx="1061023" cy="337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383279"/>
            <a:ext cx="9144001" cy="25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00" y="9486900"/>
            <a:ext cx="1061023" cy="337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CEFE83-C0A3-403D-9025-1CB5AA7D6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t="33704" r="37917" b="27778"/>
          <a:stretch/>
        </p:blipFill>
        <p:spPr>
          <a:xfrm>
            <a:off x="533400" y="1943100"/>
            <a:ext cx="8229600" cy="5782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3924300"/>
            <a:ext cx="7162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039" y="9639300"/>
            <a:ext cx="1061023" cy="337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469D14-2144-4AEC-9DCE-27859F5DB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0" t="1345" b="7894"/>
          <a:stretch/>
        </p:blipFill>
        <p:spPr>
          <a:xfrm>
            <a:off x="8229600" y="1333500"/>
            <a:ext cx="8073371" cy="82541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562100"/>
            <a:ext cx="648773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33b98e6-c15a-4f9c-a67a-67c2524a27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68" y="495300"/>
            <a:ext cx="8963590" cy="4495800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219700"/>
            <a:ext cx="8839200" cy="4433411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9653111"/>
            <a:ext cx="1061023" cy="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0" y="1562100"/>
            <a:ext cx="989715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9300"/>
            <a:ext cx="6781800" cy="7620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76800" y="571500"/>
            <a:ext cx="9067800" cy="914399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Important Days For Posting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95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90700"/>
            <a:ext cx="6175214" cy="6705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790700"/>
            <a:ext cx="6643844" cy="6705600"/>
          </a:xfrm>
        </p:spPr>
      </p:pic>
    </p:spTree>
    <p:extLst>
      <p:ext uri="{BB962C8B-B14F-4D97-AF65-F5344CB8AC3E}">
        <p14:creationId xmlns:p14="http://schemas.microsoft.com/office/powerpoint/2010/main" val="25479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15</Words>
  <Application>Microsoft Office PowerPoint</Application>
  <PresentationFormat>Custom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 Light</vt:lpstr>
      <vt:lpstr>Cambria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Black Minimalist Food Business Presentation</dc:title>
  <dc:creator>Scom Media</dc:creator>
  <cp:lastModifiedBy>Fagun</cp:lastModifiedBy>
  <cp:revision>66</cp:revision>
  <dcterms:created xsi:type="dcterms:W3CDTF">2006-08-16T00:00:00Z</dcterms:created>
  <dcterms:modified xsi:type="dcterms:W3CDTF">2021-03-03T12:20:07Z</dcterms:modified>
  <dc:identifier>DAET1h9Mbdk</dc:identifier>
</cp:coreProperties>
</file>